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73" r:id="rId11"/>
    <p:sldId id="274" r:id="rId12"/>
    <p:sldId id="275" r:id="rId13"/>
    <p:sldId id="264" r:id="rId14"/>
    <p:sldId id="265" r:id="rId15"/>
    <p:sldId id="276" r:id="rId16"/>
    <p:sldId id="279" r:id="rId17"/>
    <p:sldId id="280" r:id="rId18"/>
    <p:sldId id="277" r:id="rId19"/>
    <p:sldId id="281" r:id="rId20"/>
    <p:sldId id="278" r:id="rId21"/>
    <p:sldId id="266" r:id="rId22"/>
    <p:sldId id="270" r:id="rId23"/>
    <p:sldId id="267" r:id="rId24"/>
    <p:sldId id="269" r:id="rId25"/>
    <p:sldId id="271" r:id="rId26"/>
    <p:sldId id="268" r:id="rId27"/>
    <p:sldId id="26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475" autoAdjust="0"/>
  </p:normalViewPr>
  <p:slideViewPr>
    <p:cSldViewPr>
      <p:cViewPr varScale="1">
        <p:scale>
          <a:sx n="92" d="100"/>
          <a:sy n="92" d="100"/>
        </p:scale>
        <p:origin x="13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233169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Всемирный </a:t>
            </a:r>
            <a:r>
              <a:rPr lang="ru-RU" b="1" dirty="0">
                <a:solidFill>
                  <a:srgbClr val="FF0000"/>
                </a:solidFill>
              </a:rPr>
              <a:t>день дикой </a:t>
            </a:r>
            <a:r>
              <a:rPr lang="ru-RU" b="1" dirty="0" smtClean="0">
                <a:solidFill>
                  <a:srgbClr val="FF0000"/>
                </a:solidFill>
              </a:rPr>
              <a:t>природы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  </a:t>
            </a:r>
          </a:p>
          <a:p>
            <a:r>
              <a:rPr lang="ru-RU" sz="1400" b="1" dirty="0" smtClean="0"/>
              <a:t>МБОУ </a:t>
            </a:r>
            <a:r>
              <a:rPr lang="ru-RU" sz="1400" b="1" dirty="0" err="1" smtClean="0"/>
              <a:t>Мирновская</a:t>
            </a:r>
            <a:r>
              <a:rPr lang="ru-RU" sz="1400" b="1" dirty="0" smtClean="0"/>
              <a:t> вечерняя (сменная) школа при ФКУ ИК-6 ГУФСИН России по Нижегородской области</a:t>
            </a:r>
            <a:r>
              <a:rPr lang="ru-RU" b="1" dirty="0" smtClean="0"/>
              <a:t> </a:t>
            </a:r>
          </a:p>
          <a:p>
            <a:r>
              <a:rPr lang="ru-RU" sz="1400" b="1" dirty="0" smtClean="0"/>
              <a:t>Дашина Н.А., учитель биологии и химии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823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" y="95250"/>
            <a:ext cx="88773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73050"/>
            <a:ext cx="8280920" cy="6180286"/>
          </a:xfrm>
        </p:spPr>
        <p:txBody>
          <a:bodyPr/>
          <a:lstStyle/>
          <a:p>
            <a:r>
              <a:rPr lang="ru-RU" sz="1400" dirty="0"/>
              <a:t>Решение праздновать этот день было принято на 68-й сессии Генеральной Ассамблеи ООН 20 декабря 2013 года.</a:t>
            </a:r>
          </a:p>
          <a:p>
            <a:r>
              <a:rPr lang="ru-RU" sz="1400" dirty="0"/>
              <a:t>Дата была выбрана не случайно: в этот день в 1973 году была принята Конвенция о международной торговле видами дикой фауны и флоры (СИТЕС).</a:t>
            </a:r>
          </a:p>
        </p:txBody>
      </p:sp>
      <p:pic>
        <p:nvPicPr>
          <p:cNvPr id="1026" name="Picture 2" descr="C:\Users\Елена\Desktop\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5292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95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273050"/>
            <a:ext cx="8712967" cy="5853113"/>
          </a:xfrm>
        </p:spPr>
        <p:txBody>
          <a:bodyPr>
            <a:normAutofit/>
          </a:bodyPr>
          <a:lstStyle/>
          <a:p>
            <a:r>
              <a:rPr lang="ru-RU" sz="1400" dirty="0"/>
              <a:t>Всемирный день дикой природы предоставляет возможность обратить внимание на многообразие и красоту проявлений дикой фауны и флоры, а также помогает повысить информированность о получаемой человеком пользе от занятий природоохранной деятельностью. Кроме того, этот День напоминает нам о необходимости усиления борьбы с преступлениями в отношении дикой природы, имеющими далеко идущие экономические, экологические и социальные последствия.</a:t>
            </a:r>
          </a:p>
        </p:txBody>
      </p:sp>
      <p:pic>
        <p:nvPicPr>
          <p:cNvPr id="2050" name="Picture 2" descr="C:\Users\Елена\Desktop\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71296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00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548680"/>
            <a:ext cx="1810544" cy="557748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Незаконный оборот объектов дикой фауны и флоры их частями и продуктами — одна из важных проблем современности. Объем международного рынка торговли дикими редкими животными, по экспертным оценкам, составляет около 17 миллиардов евро в год</a:t>
            </a:r>
            <a:r>
              <a:rPr lang="ru-RU" dirty="0" smtClean="0"/>
              <a:t>.</a:t>
            </a:r>
          </a:p>
          <a:p>
            <a:r>
              <a:rPr lang="ru-RU" i="1" dirty="0"/>
              <a:t>«В этот Всемирный день дикой природы я призываю всех граждан, все компании и правительства сыграть свою роль в деле защиты существующих в нашем мире диких животных и растений. Действия каждого из нас будут определять судьбу дикой природы мира. Будущее дикой природы находится в наших руках!».</a:t>
            </a:r>
            <a:endParaRPr lang="ru-RU" dirty="0"/>
          </a:p>
          <a:p>
            <a:r>
              <a:rPr lang="ru-RU" dirty="0"/>
              <a:t>Из послания 8-го Генерального секретаря ООН Пан Ги Муна</a:t>
            </a:r>
          </a:p>
        </p:txBody>
      </p:sp>
      <p:pic>
        <p:nvPicPr>
          <p:cNvPr id="3074" name="Picture 2" descr="C:\Users\Елена\Desktop\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476672"/>
            <a:ext cx="6059487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42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Конвенция о международной торговле видами дикой фауны и флоры, находящимися под угрозой исчезновения, является одним из самых крупных соглашений по охране дикой природы.</a:t>
            </a:r>
          </a:p>
          <a:p>
            <a:r>
              <a:rPr lang="ru-RU" dirty="0"/>
              <a:t>Цель конвенции состоит в том, чтобы гарантировать, что международная торговля дикими животными и растениями не создает угрозы их выживанию и наложить на нее определенный контроль.</a:t>
            </a:r>
          </a:p>
          <a:p>
            <a:r>
              <a:rPr lang="ru-RU" dirty="0"/>
              <a:t>На сегодня сторонами СИТЕС являются 180 государств.</a:t>
            </a:r>
          </a:p>
        </p:txBody>
      </p:sp>
      <p:pic>
        <p:nvPicPr>
          <p:cNvPr id="4098" name="Picture 2" descr="C:\Users\Елена\Desktop\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340768"/>
            <a:ext cx="531743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83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692696"/>
            <a:ext cx="2674640" cy="5433467"/>
          </a:xfrm>
        </p:spPr>
        <p:txBody>
          <a:bodyPr/>
          <a:lstStyle/>
          <a:p>
            <a:r>
              <a:rPr lang="ru-RU" dirty="0"/>
              <a:t>Под защитой СИТЕС находятся примерно 5 600 видов животных и 30 000 видов растений. Они перечислены в трех Приложения СИТЕС и сгруппированы по степени угрозы их исчезновения</a:t>
            </a:r>
            <a:r>
              <a:rPr lang="ru-RU" dirty="0" smtClean="0"/>
              <a:t>.</a:t>
            </a:r>
          </a:p>
          <a:p>
            <a:r>
              <a:rPr lang="ru-RU" dirty="0"/>
              <a:t>Забота о сохранении численности исчезающих видов фауны и флоры, о возможных последствиях их полного исчезновения для других видов подталкивает небезразличных людей науки, политики, экономической сферы и простых граждан по всему миру объединять усилия ради спасения того, что во многом гибнет из-за вмешательства человека в мир природы.</a:t>
            </a:r>
          </a:p>
        </p:txBody>
      </p:sp>
      <p:pic>
        <p:nvPicPr>
          <p:cNvPr id="5122" name="Picture 2" descr="C:\Users\Елена\Desktop\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872" y="332656"/>
            <a:ext cx="5256584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5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8680"/>
            <a:ext cx="3008313" cy="4857403"/>
          </a:xfrm>
        </p:spPr>
        <p:txBody>
          <a:bodyPr/>
          <a:lstStyle/>
          <a:p>
            <a:r>
              <a:rPr lang="ru-RU" dirty="0"/>
              <a:t>В число наиболее уязвимых видов животных российской фауны входят в первую очередь: амурский тигр, леопард, снежный барс, белый медведь и крупные виды </a:t>
            </a:r>
            <a:r>
              <a:rPr lang="ru-RU" dirty="0" err="1"/>
              <a:t>соколообразных</a:t>
            </a:r>
            <a:r>
              <a:rPr lang="ru-RU" dirty="0"/>
              <a:t> (беркут, кречет, </a:t>
            </a:r>
            <a:r>
              <a:rPr lang="ru-RU" dirty="0" err="1"/>
              <a:t>балобан</a:t>
            </a:r>
            <a:r>
              <a:rPr lang="ru-RU" dirty="0"/>
              <a:t>, сапсан), используемые в качестве ловчих птиц, а также отдельные ценные виды рыб.</a:t>
            </a:r>
          </a:p>
        </p:txBody>
      </p:sp>
      <p:pic>
        <p:nvPicPr>
          <p:cNvPr id="1026" name="Picture 2" descr="C:\Users\Елена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548680"/>
            <a:ext cx="460851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im0-tub-ru.yandex.net/i?id=779edc68a873b3099bf2cfd178b84601-l&amp;n=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032448" cy="333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97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Desktop\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4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6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\Desktop\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6716" cy="684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9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620689"/>
            <a:ext cx="3008313" cy="4464496"/>
          </a:xfrm>
        </p:spPr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акой </a:t>
            </a:r>
            <a:r>
              <a:rPr lang="ru-RU" dirty="0"/>
              <a:t>прекрасный, удивительный мир нас окружает. Мы с вами знаем, что жизнь всех людей неразрывно связана с природой: из окружающей среды люди получают кислород, продукты питания, сырье для промышленности, лекарство и многое другое. Но, к сожалению, человек не всегда задумывается о бережном отношении к природе.</a:t>
            </a:r>
          </a:p>
        </p:txBody>
      </p:sp>
      <p:pic>
        <p:nvPicPr>
          <p:cNvPr id="6146" name="Picture 2" descr="C:\Users\Елена\Desktop\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3733323" cy="370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Елена\Desktop\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0867" y="548680"/>
            <a:ext cx="482453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7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Являясь частью природы, </a:t>
            </a:r>
            <a:r>
              <a:rPr lang="ru-RU" dirty="0" smtClean="0"/>
              <a:t>человек оказывает </a:t>
            </a:r>
            <a:r>
              <a:rPr lang="ru-RU" dirty="0"/>
              <a:t>на нее воздействие. Бессмысленная и варварская вырубка лесов, загрязнение воздуха ядовитыми выбросами заводов, уничтожение чистых речек и озер, загрязнение почвы и воздуха – вот далеко не полный перечень разрушительных воздействий современной цивилизации. Огромные масштабы этих воздействий привели к экологическим проблемам. И если не вести борьбу с загрязнением нашей планеты, то мы можем через несколько десятилетий оказаться посреди выжженной пустыни. </a:t>
            </a:r>
          </a:p>
        </p:txBody>
      </p:sp>
      <p:pic>
        <p:nvPicPr>
          <p:cNvPr id="7170" name="Picture 2" descr="C:\Users\Елена\Desktop\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050" y="548680"/>
            <a:ext cx="511175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008313" cy="57214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Жизнь на Земле есть всюду: в лесах, степях и пустынях, в океанах и пресных водах, на высоких горах и в почве. Там, где не могут жить , ни растения, ни животные, живут бактерии, многие из которых не нуждаются в кислороде. </a:t>
            </a:r>
          </a:p>
          <a:p>
            <a:r>
              <a:rPr lang="ru-RU" dirty="0" smtClean="0"/>
              <a:t>Растения и животные существуют не сами по себе. Они тесно связаны с неживой природой-солнцем, почвой, горами, реками, морями. Благодаря неживой природе они получают воздух и воду, добывают пищу, находят укрытия от врагов и непогоды.</a:t>
            </a:r>
          </a:p>
          <a:p>
            <a:r>
              <a:rPr lang="ru-RU" dirty="0"/>
              <a:t>Совокупность живых организмов, тесно взаимодействующих между собой и со средой их обитания, образует </a:t>
            </a:r>
            <a:r>
              <a:rPr lang="ru-RU" b="1" dirty="0"/>
              <a:t>экосистему</a:t>
            </a:r>
            <a:r>
              <a:rPr lang="ru-RU" dirty="0"/>
              <a:t>. Элементарной экосистемой является биогеоценоз, а глобальной — биосфера. </a:t>
            </a:r>
            <a:r>
              <a:rPr lang="ru-RU" b="1" dirty="0"/>
              <a:t>Биогеоценоз</a:t>
            </a:r>
            <a:r>
              <a:rPr lang="ru-RU" dirty="0"/>
              <a:t> – это устойчивый, достаточно однородный комплекс взаимосвязанных видов живых организмов и компонентов окружающей среды,</a:t>
            </a:r>
          </a:p>
        </p:txBody>
      </p:sp>
      <p:pic>
        <p:nvPicPr>
          <p:cNvPr id="1026" name="Picture 2" descr="C:\Users\Елена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050" y="1495690"/>
            <a:ext cx="5111750" cy="340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6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13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0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008313" cy="5721499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b="1" dirty="0"/>
              <a:t>Глобальные изменения в биосфере</a:t>
            </a:r>
            <a:r>
              <a:rPr lang="ru-RU" dirty="0"/>
              <a:t>, вызванные деятельностью человека:</a:t>
            </a:r>
          </a:p>
          <a:p>
            <a:pPr fontAlgn="base"/>
            <a:r>
              <a:rPr lang="ru-RU" b="1" i="1" dirty="0"/>
              <a:t>парниковый эффект</a:t>
            </a:r>
            <a:r>
              <a:rPr lang="ru-RU" dirty="0"/>
              <a:t> (повышение температуры нижних слоёв атмосферы планеты по сравнению с эффективной температурой, то есть температурой теплового излучения планеты, наблюдаемого из космоса);</a:t>
            </a:r>
          </a:p>
          <a:p>
            <a:pPr fontAlgn="base"/>
            <a:r>
              <a:rPr lang="ru-RU" b="1" i="1" dirty="0"/>
              <a:t>кислотные дожди</a:t>
            </a:r>
            <a:r>
              <a:rPr lang="ru-RU" dirty="0"/>
              <a:t> (дожди, при которых наблюдается понижение водородного показателя (</a:t>
            </a:r>
            <a:r>
              <a:rPr lang="ru-RU" dirty="0" err="1"/>
              <a:t>pH</a:t>
            </a:r>
            <a:r>
              <a:rPr lang="ru-RU" dirty="0"/>
              <a:t>), дождевых осадков из-за загрязнений воздуха кислотными оксидами, обычно оксидами серы и оксидами азота);</a:t>
            </a:r>
          </a:p>
          <a:p>
            <a:pPr fontAlgn="base"/>
            <a:r>
              <a:rPr lang="ru-RU" b="1" i="1" dirty="0"/>
              <a:t>нарушение озонового экран</a:t>
            </a:r>
            <a:r>
              <a:rPr lang="ru-RU" dirty="0"/>
              <a:t>а (разрушение озонового слоя на 50% увеличило бы УФ-радиацию в 10 раз, что повлияло бы на зрение человека и животных и могло бы оказать др.; исчезновение же озонового слоя привело бы к непредсказуемым последствиям — вспышкам рака кожи, уничтожению планктона в океане, мутациям растительного и животного мира);</a:t>
            </a:r>
          </a:p>
          <a:p>
            <a:pPr fontAlgn="base"/>
            <a:r>
              <a:rPr lang="ru-RU" dirty="0"/>
              <a:t>эрозия почв и опустынивание;</a:t>
            </a:r>
          </a:p>
          <a:p>
            <a:pPr fontAlgn="base"/>
            <a:r>
              <a:rPr lang="ru-RU" dirty="0"/>
              <a:t>загрязнение водоемов;</a:t>
            </a:r>
          </a:p>
          <a:p>
            <a:pPr fontAlgn="base"/>
            <a:r>
              <a:rPr lang="ru-RU" dirty="0"/>
              <a:t>смог;</a:t>
            </a:r>
          </a:p>
          <a:p>
            <a:pPr fontAlgn="base"/>
            <a:r>
              <a:rPr lang="ru-RU" dirty="0"/>
              <a:t>вырубка </a:t>
            </a:r>
            <a:r>
              <a:rPr lang="ru-RU" dirty="0" smtClean="0"/>
              <a:t>лесов.</a:t>
            </a:r>
            <a:endParaRPr lang="ru-RU" dirty="0"/>
          </a:p>
        </p:txBody>
      </p:sp>
      <p:pic>
        <p:nvPicPr>
          <p:cNvPr id="4098" name="Picture 2" descr="C:\Users\Елена\Desktop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050" y="764704"/>
            <a:ext cx="511175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0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88640"/>
            <a:ext cx="885698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4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7017"/>
            <a:ext cx="5588068" cy="323165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3437C"/>
              </a:solidFill>
              <a:effectLst/>
              <a:latin typeface="Times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rgbClr val="464242"/>
                </a:solidFill>
                <a:effectLst/>
                <a:latin typeface="Times"/>
                <a:cs typeface="Arial" pitchFamily="34" charset="0"/>
              </a:rPr>
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1026" name="Picture 2" descr="Экологические проблемы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69930"/>
            <a:ext cx="5004048" cy="686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4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548680"/>
            <a:ext cx="2602632" cy="5577483"/>
          </a:xfrm>
        </p:spPr>
        <p:txBody>
          <a:bodyPr/>
          <a:lstStyle/>
          <a:p>
            <a:r>
              <a:rPr lang="ru-RU" dirty="0"/>
              <a:t>Есть просто храм,</a:t>
            </a:r>
            <a:br>
              <a:rPr lang="ru-RU" dirty="0"/>
            </a:br>
            <a:r>
              <a:rPr lang="ru-RU" dirty="0"/>
              <a:t>Есть храм науки,</a:t>
            </a:r>
            <a:br>
              <a:rPr lang="ru-RU" dirty="0"/>
            </a:br>
            <a:r>
              <a:rPr lang="ru-RU" dirty="0"/>
              <a:t>А есть еще природы храм,</a:t>
            </a:r>
            <a:br>
              <a:rPr lang="ru-RU" dirty="0"/>
            </a:br>
            <a:r>
              <a:rPr lang="ru-RU" dirty="0"/>
              <a:t>С лесами, тянущими руки</a:t>
            </a:r>
          </a:p>
          <a:p>
            <a:r>
              <a:rPr lang="ru-RU" dirty="0"/>
              <a:t>Навстречу солнцу и ветрам.</a:t>
            </a:r>
            <a:br>
              <a:rPr lang="ru-RU" dirty="0"/>
            </a:br>
            <a:r>
              <a:rPr lang="ru-RU" dirty="0"/>
              <a:t>Он свят в любое время года,</a:t>
            </a:r>
            <a:br>
              <a:rPr lang="ru-RU" dirty="0"/>
            </a:br>
            <a:r>
              <a:rPr lang="ru-RU" dirty="0"/>
              <a:t>Открыт для нас в жару и стынь.</a:t>
            </a:r>
            <a:br>
              <a:rPr lang="ru-RU" dirty="0"/>
            </a:br>
            <a:r>
              <a:rPr lang="ru-RU" dirty="0"/>
              <a:t>Входи сюда, будь сердцем чуток,</a:t>
            </a:r>
            <a:br>
              <a:rPr lang="ru-RU" dirty="0"/>
            </a:br>
            <a:r>
              <a:rPr lang="ru-RU" dirty="0"/>
              <a:t>Не оскверняй его святынь.</a:t>
            </a:r>
          </a:p>
          <a:p>
            <a:r>
              <a:rPr lang="ru-RU" dirty="0"/>
              <a:t>                                  (А. Смирнов)</a:t>
            </a:r>
          </a:p>
        </p:txBody>
      </p:sp>
      <p:pic>
        <p:nvPicPr>
          <p:cNvPr id="1026" name="Picture 2" descr="C:\Users\Елена\Desktop\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548681"/>
            <a:ext cx="500404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Елена\Desktop\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4644008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4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лена\Desktop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836712"/>
            <a:ext cx="3816424" cy="5472608"/>
          </a:xfrm>
        </p:spPr>
        <p:txBody>
          <a:bodyPr/>
          <a:lstStyle/>
          <a:p>
            <a:r>
              <a:rPr lang="ru-RU" dirty="0"/>
              <a:t>Природа — это дом родной,</a:t>
            </a:r>
            <a:br>
              <a:rPr lang="ru-RU" dirty="0"/>
            </a:br>
            <a:r>
              <a:rPr lang="ru-RU" dirty="0"/>
              <a:t>Мы все ее должны ценить,</a:t>
            </a:r>
            <a:br>
              <a:rPr lang="ru-RU" dirty="0"/>
            </a:br>
            <a:r>
              <a:rPr lang="ru-RU" dirty="0"/>
              <a:t>И защищать любой ценой,</a:t>
            </a:r>
            <a:br>
              <a:rPr lang="ru-RU" dirty="0"/>
            </a:br>
            <a:r>
              <a:rPr lang="ru-RU" dirty="0"/>
              <a:t>А не, как варвары, громить!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Пускай же дикая природа</a:t>
            </a:r>
            <a:br>
              <a:rPr lang="ru-RU" dirty="0"/>
            </a:br>
            <a:r>
              <a:rPr lang="ru-RU" dirty="0"/>
              <a:t>Живет в гармонии всегда,</a:t>
            </a:r>
            <a:br>
              <a:rPr lang="ru-RU" dirty="0"/>
            </a:br>
            <a:r>
              <a:rPr lang="ru-RU" dirty="0"/>
              <a:t>И ежедневно, год за годом,</a:t>
            </a:r>
            <a:br>
              <a:rPr lang="ru-RU" dirty="0"/>
            </a:br>
            <a:r>
              <a:rPr lang="ru-RU" dirty="0"/>
              <a:t>Не знает от людей вреда!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Елена\Desktop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3888432" cy="28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Елена\Desktop\1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620688"/>
            <a:ext cx="4752528" cy="466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2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5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лена\Desktop\1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692696"/>
            <a:ext cx="3008313" cy="5433467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день дикой природы я всех призываю:</a:t>
            </a:r>
            <a:br>
              <a:rPr lang="ru-RU" dirty="0"/>
            </a:br>
            <a:r>
              <a:rPr lang="ru-RU" dirty="0"/>
              <a:t>Давайте леса и поля защищать,</a:t>
            </a:r>
            <a:br>
              <a:rPr lang="ru-RU" dirty="0"/>
            </a:br>
            <a:r>
              <a:rPr lang="ru-RU" dirty="0" smtClean="0"/>
              <a:t>Растения </a:t>
            </a:r>
            <a:r>
              <a:rPr lang="ru-RU" dirty="0"/>
              <a:t>беречь, охранять водоемы,</a:t>
            </a:r>
            <a:br>
              <a:rPr lang="ru-RU" dirty="0"/>
            </a:br>
            <a:r>
              <a:rPr lang="ru-RU" dirty="0"/>
              <a:t>А редких зверей нам нельзя истреблять,</a:t>
            </a:r>
            <a:br>
              <a:rPr lang="ru-RU" dirty="0"/>
            </a:br>
            <a:r>
              <a:rPr lang="ru-RU" dirty="0"/>
              <a:t>Пора сохранять нам родную планету,</a:t>
            </a:r>
            <a:br>
              <a:rPr lang="ru-RU" dirty="0"/>
            </a:br>
            <a:r>
              <a:rPr lang="ru-RU" dirty="0"/>
              <a:t>Чтоб нашим потомкам досталась она,</a:t>
            </a:r>
            <a:br>
              <a:rPr lang="ru-RU" dirty="0"/>
            </a:br>
            <a:r>
              <a:rPr lang="ru-RU" dirty="0"/>
              <a:t>Давайте все вместе возьмемся за это,</a:t>
            </a:r>
            <a:br>
              <a:rPr lang="ru-RU" dirty="0"/>
            </a:br>
            <a:r>
              <a:rPr lang="ru-RU" dirty="0"/>
              <a:t>Природа воздаст нам все это сполна!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C:\Users\Елена\Desktop\земл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050" y="643731"/>
            <a:ext cx="511175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0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24418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692696"/>
            <a:ext cx="3008313" cy="5112567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ru-RU" i="1" dirty="0" smtClean="0"/>
          </a:p>
          <a:p>
            <a:r>
              <a:rPr lang="ru-RU" i="1" dirty="0" smtClean="0"/>
              <a:t>Источники:</a:t>
            </a:r>
            <a:endParaRPr lang="ru-RU" i="1" dirty="0"/>
          </a:p>
          <a:p>
            <a:endParaRPr lang="ru-RU" i="1" dirty="0" smtClean="0"/>
          </a:p>
          <a:p>
            <a:r>
              <a:rPr lang="ru-RU" i="1" dirty="0" smtClean="0"/>
              <a:t>РИА Новости</a:t>
            </a:r>
          </a:p>
          <a:p>
            <a:endParaRPr lang="ru-RU" i="1" dirty="0"/>
          </a:p>
          <a:p>
            <a:r>
              <a:rPr lang="en-US" i="1" dirty="0"/>
              <a:t>https://yandex.ru/images/search?text=</a:t>
            </a:r>
            <a:r>
              <a:rPr lang="ru-RU" i="1" dirty="0" smtClean="0"/>
              <a:t>картинки</a:t>
            </a:r>
          </a:p>
          <a:p>
            <a:r>
              <a:rPr lang="ru-RU" i="1" dirty="0"/>
              <a:t>Сайт «Учитель</a:t>
            </a:r>
            <a:r>
              <a:rPr lang="en-US" i="1" dirty="0"/>
              <a:t>PRO</a:t>
            </a:r>
            <a:r>
              <a:rPr lang="en-US" i="1" dirty="0" smtClean="0"/>
              <a:t>»</a:t>
            </a:r>
            <a:endParaRPr lang="ru-RU" i="1" dirty="0" smtClean="0"/>
          </a:p>
          <a:p>
            <a:endParaRPr lang="ru-RU" i="1" dirty="0" smtClean="0"/>
          </a:p>
          <a:p>
            <a:r>
              <a:rPr lang="ru-RU" i="1" dirty="0" err="1" smtClean="0"/>
              <a:t>Яндекс.Картинки</a:t>
            </a:r>
            <a:r>
              <a:rPr lang="ru-RU" i="1" dirty="0" smtClean="0"/>
              <a:t> › биоценозы</a:t>
            </a:r>
          </a:p>
          <a:p>
            <a:endParaRPr lang="ru-RU" i="1" dirty="0"/>
          </a:p>
          <a:p>
            <a:r>
              <a:rPr lang="ru-RU" i="1" dirty="0"/>
              <a:t>http://</a:t>
            </a:r>
            <a:r>
              <a:rPr lang="ru-RU" i="1" dirty="0" smtClean="0"/>
              <a:t>pozdravok.ru/pozdravleniya/prazdniki/den-dikoy-prirody/2.htm</a:t>
            </a:r>
          </a:p>
          <a:p>
            <a:endParaRPr lang="ru-RU" i="1" dirty="0"/>
          </a:p>
          <a:p>
            <a:pPr fontAlgn="t"/>
            <a:r>
              <a:rPr lang="ru-RU" i="1" dirty="0" err="1"/>
              <a:t>Яндекс.Картинки›картинки</a:t>
            </a:r>
            <a:r>
              <a:rPr lang="ru-RU" i="1" dirty="0"/>
              <a:t> природа и человек</a:t>
            </a:r>
          </a:p>
        </p:txBody>
      </p:sp>
      <p:pic>
        <p:nvPicPr>
          <p:cNvPr id="4098" name="Picture 2" descr="C:\Users\Елена\Desktop\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050" y="836713"/>
            <a:ext cx="511175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88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339</Words>
  <Application>Microsoft Office PowerPoint</Application>
  <PresentationFormat>Экран (4:3)</PresentationFormat>
  <Paragraphs>50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</vt:lpstr>
      <vt:lpstr>Тема Office</vt:lpstr>
      <vt:lpstr>Всемирный день дикой природы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 александровна</dc:creator>
  <cp:lastModifiedBy>class-11</cp:lastModifiedBy>
  <cp:revision>28</cp:revision>
  <dcterms:created xsi:type="dcterms:W3CDTF">2017-01-23T07:25:35Z</dcterms:created>
  <dcterms:modified xsi:type="dcterms:W3CDTF">2020-03-18T14:04:09Z</dcterms:modified>
</cp:coreProperties>
</file>